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721DE2-42A3-4454-8B71-EF73ABF81D93}" v="1" dt="2021-04-28T00:39:48.4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BDAE11-6B87-450F-A6EC-8BFD2252A3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F6C0C70-3619-41BA-8EEE-DCAF0D63A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0CF81A-0C2E-47FF-8032-FC547ECB4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FEAA-245A-4368-97A6-02CAE4FD0883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3647BE9-18CF-4D5D-A4A9-3558BC43C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C30CAC-7D08-4FDD-94FF-D1C0F6589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0CF9-B1E5-455D-A0AB-F65515E05F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919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8A7731-CB84-42BC-ACA5-48D3A3F20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048AAE6-1E90-4049-86C2-AA1CE13028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F4F8630-CDBD-42A8-B09E-14B972978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FEAA-245A-4368-97A6-02CAE4FD0883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0AE933-C9F5-41E9-AB3A-D6ED07867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B9BA206-4D5F-456A-B2E1-3276BC0E0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0CF9-B1E5-455D-A0AB-F65515E05F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090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262DDE1-6AAF-4A14-8D24-28375CDA5D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EDAA358-395E-454A-808F-ADB99EC78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4D1301-208B-430E-BAA4-AB2BC6828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FEAA-245A-4368-97A6-02CAE4FD0883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F3CE5C-9BBC-4CF6-8416-EFE49BFFF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513439-ECEF-4AD4-8F90-05187C811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0CF9-B1E5-455D-A0AB-F65515E05F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24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273112-9AA4-4529-89AE-F71EA1EC3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75E21A-5DFA-4099-BD88-5E07106A8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D8B40E1-5B6C-4C32-A65A-60E86337B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FEAA-245A-4368-97A6-02CAE4FD0883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E01EB3-3414-40AF-A4FA-E8FBD7FB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209F95-3B52-4667-B906-B6431E1C9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0CF9-B1E5-455D-A0AB-F65515E05F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184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3C23E0-8AFB-4630-8190-D8F4AE84E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4E5B37F-27A5-41BD-A5E1-E2BFCE91F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635325-E64C-4FB1-9C51-3E37361DA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FEAA-245A-4368-97A6-02CAE4FD0883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7C696B-6E6D-4E7F-901B-A146C1534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7935A8-7BC7-4D7B-9DF8-EFB7489BC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0CF9-B1E5-455D-A0AB-F65515E05F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482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18E506-D6D6-48A4-BDC5-21FD9E17E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CB9EBDF-C320-4047-A018-A7085E9167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4CEEF3E-DE52-4153-A20F-BF8107890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A719430-0BCA-4540-85B6-C51E88F39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FEAA-245A-4368-97A6-02CAE4FD0883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B83FFA4-09D3-4C91-BBC6-093FC2008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3208529-8C4F-4B42-8117-65A30F4B0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0CF9-B1E5-455D-A0AB-F65515E05F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272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0257B6-9C81-4103-83B1-C7436570D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FE44C55-F7AE-4F64-BB92-2EF84BB94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D8EE73E-1F31-4A8A-B7DC-04B389F31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7505AEC-F23C-4B62-8801-50B00B5DAF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B8779BD-A492-4687-9376-9D1DFD0315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BCE5C2F-F4A6-4808-936D-490FE260A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FEAA-245A-4368-97A6-02CAE4FD0883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7330CC8-8305-41F2-8B40-2336EA21E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1F14BF5-B395-4524-B952-E4387812F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0CF9-B1E5-455D-A0AB-F65515E05F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147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4C53D5-D55A-4A58-8642-14941F291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B202AF7-1D84-4842-A68F-3D84004E6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FEAA-245A-4368-97A6-02CAE4FD0883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30460F6-032B-47B6-8D6A-617E63126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760467C-4602-45A6-8478-E9B258075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0CF9-B1E5-455D-A0AB-F65515E05F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826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B7C16C2-A6D7-4EA9-81E2-DC2D953B8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FEAA-245A-4368-97A6-02CAE4FD0883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0AEC0D9-2A73-4061-B7EC-80AAD3ECB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620603E-793E-480D-97C0-16A8A15B1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0CF9-B1E5-455D-A0AB-F65515E05F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419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CFFD11-D8CE-4C4F-9FA9-E4186671C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9D4914-9422-4FA5-8F43-9A3B93F83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3F6044B-6376-42A5-B7EA-98A0ADD35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08E6E65-9CC2-471D-A62D-2214795A4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FEAA-245A-4368-97A6-02CAE4FD0883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EDEB0A4-D270-4C02-8FBE-A52DC736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91246DC-DA88-40E8-8AC1-A5935878C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0CF9-B1E5-455D-A0AB-F65515E05F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600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D3B013-9DA8-44B8-97BA-BDE7630DC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DC963EB-52FF-4D40-B511-A33F5A1441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8FA4316-97B7-4340-B7FF-24C7BBFF1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04ADB9-156D-4E19-B90D-A6CF03453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FEAA-245A-4368-97A6-02CAE4FD0883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35B415C-69CD-43C0-BBBB-E2E07E9DF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229DBA0-0832-4BFC-857E-9060E0BB3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40CF9-B1E5-455D-A0AB-F65515E05F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43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F322081-DA00-43D8-BB77-74E5E1ABC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EB96CA-CA1B-47C7-8B6E-743485994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C06FEA-1224-474B-8ACF-906F09BB47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EFEAA-245A-4368-97A6-02CAE4FD0883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8FACAE-1725-46BA-ACD1-78B971F521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17B15CF-32C6-49F1-9F5A-1CBD15B5A8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40CF9-B1E5-455D-A0AB-F65515E05F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0690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ED8A383D-87F7-477A-A7A5-9ED2364F3210}"/>
              </a:ext>
            </a:extLst>
          </p:cNvPr>
          <p:cNvSpPr/>
          <p:nvPr/>
        </p:nvSpPr>
        <p:spPr>
          <a:xfrm>
            <a:off x="1758518" y="1666661"/>
            <a:ext cx="88880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>
                <a:solidFill>
                  <a:srgbClr val="38B3EE"/>
                </a:solidFill>
                <a:latin typeface="AvenirLTPro-Medium"/>
              </a:rPr>
              <a:t>What makes you peak? Cluster analysis</a:t>
            </a:r>
          </a:p>
          <a:p>
            <a:pPr algn="ctr"/>
            <a:r>
              <a:rPr lang="en-US" altLang="zh-CN" sz="4000" b="1" dirty="0">
                <a:solidFill>
                  <a:srgbClr val="38B3EE"/>
                </a:solidFill>
                <a:latin typeface="AvenirLTPro-Medium"/>
              </a:rPr>
              <a:t>of household activities and electricity</a:t>
            </a:r>
          </a:p>
          <a:p>
            <a:pPr algn="ctr"/>
            <a:r>
              <a:rPr lang="en-US" altLang="zh-CN" sz="4000" b="1" dirty="0">
                <a:solidFill>
                  <a:srgbClr val="38B3EE"/>
                </a:solidFill>
                <a:latin typeface="AvenirLTPro-Medium"/>
              </a:rPr>
              <a:t>demand</a:t>
            </a:r>
            <a:endParaRPr lang="zh-CN" altLang="en-US" sz="40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F35627C7-7CDE-4B74-BACA-4EA005EBC023}"/>
              </a:ext>
            </a:extLst>
          </p:cNvPr>
          <p:cNvSpPr/>
          <p:nvPr/>
        </p:nvSpPr>
        <p:spPr>
          <a:xfrm>
            <a:off x="2460323" y="3605653"/>
            <a:ext cx="727135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latin typeface="AvenirLTPro-Medium"/>
              </a:rPr>
              <a:t>Authors: </a:t>
            </a:r>
            <a:r>
              <a:rPr lang="en-US" altLang="zh-CN" sz="2000" b="1" dirty="0" err="1">
                <a:latin typeface="AvenirLTPro-Medium"/>
              </a:rPr>
              <a:t>Aven</a:t>
            </a:r>
            <a:r>
              <a:rPr lang="en-US" altLang="zh-CN" sz="2000" b="1" dirty="0">
                <a:latin typeface="AvenirLTPro-Medium"/>
              </a:rPr>
              <a:t> </a:t>
            </a:r>
            <a:r>
              <a:rPr lang="en-US" altLang="zh-CN" sz="2000" b="1" dirty="0" err="1">
                <a:latin typeface="AvenirLTPro-Medium"/>
              </a:rPr>
              <a:t>Satre-Meloy</a:t>
            </a:r>
            <a:r>
              <a:rPr lang="en-US" altLang="zh-CN" sz="2000" b="1" dirty="0">
                <a:latin typeface="AvenirLTPro-Medium"/>
              </a:rPr>
              <a:t>, Philipp Grunewald,  Marina </a:t>
            </a:r>
            <a:r>
              <a:rPr lang="en-US" altLang="zh-CN" sz="2000" b="1" dirty="0" err="1">
                <a:latin typeface="AvenirLTPro-Medium"/>
              </a:rPr>
              <a:t>Diakonova</a:t>
            </a:r>
            <a:endParaRPr lang="en-US" altLang="zh-CN" sz="2000" b="1" dirty="0">
              <a:latin typeface="AvenirLTPro-Medium"/>
            </a:endParaRPr>
          </a:p>
          <a:p>
            <a:r>
              <a:rPr lang="en-US" altLang="zh-CN" sz="2000" b="1" dirty="0">
                <a:latin typeface="AvenirLTPro-Medium"/>
              </a:rPr>
              <a:t>  </a:t>
            </a:r>
            <a:r>
              <a:rPr lang="en-US" altLang="zh-CN" sz="2000" b="1" dirty="0" err="1">
                <a:latin typeface="AvenirLTPro-Medium"/>
              </a:rPr>
              <a:t>Source:ECEEE</a:t>
            </a:r>
            <a:r>
              <a:rPr lang="en-US" altLang="zh-CN" sz="2000" b="1" dirty="0">
                <a:latin typeface="AvenirLTPro-Medium"/>
              </a:rPr>
              <a:t> SMMER STUDY PROCEEDINGS 745-755,2020</a:t>
            </a:r>
          </a:p>
          <a:p>
            <a:endParaRPr lang="en-US" altLang="zh-CN" sz="2000" b="1" dirty="0">
              <a:latin typeface="AvenirLTPro-Medium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5408266-20FA-4B54-9CE3-A9B7DD519D80}"/>
              </a:ext>
            </a:extLst>
          </p:cNvPr>
          <p:cNvSpPr txBox="1"/>
          <p:nvPr/>
        </p:nvSpPr>
        <p:spPr>
          <a:xfrm>
            <a:off x="108011" y="50834"/>
            <a:ext cx="1176143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/>
              <a:t>建築・都市エネルギー論</a:t>
            </a:r>
            <a:r>
              <a:rPr lang="en-US" altLang="ja-JP" sz="2000" dirty="0"/>
              <a:t>/Theories of Urban and Building Energy Systems 2024</a:t>
            </a:r>
            <a:endParaRPr lang="ja-JP" altLang="en-US" sz="20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5A43884-C692-4688-81D0-9322C16768F6}"/>
              </a:ext>
            </a:extLst>
          </p:cNvPr>
          <p:cNvSpPr txBox="1"/>
          <p:nvPr/>
        </p:nvSpPr>
        <p:spPr>
          <a:xfrm>
            <a:off x="3048738" y="5007836"/>
            <a:ext cx="609452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X</a:t>
            </a:r>
          </a:p>
          <a:p>
            <a:pPr algn="dist"/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2019MBB402</a:t>
            </a:r>
            <a:r>
              <a:rPr lang="ja-JP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NAME01      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2019MBB402</a:t>
            </a:r>
            <a:r>
              <a:rPr lang="ja-JP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NAME01</a:t>
            </a:r>
          </a:p>
          <a:p>
            <a:pPr algn="dist"/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2019MBB402</a:t>
            </a:r>
            <a:r>
              <a:rPr lang="ja-JP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NAME01      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2019MBB402</a:t>
            </a:r>
            <a:r>
              <a:rPr lang="ja-JP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NAME01</a:t>
            </a:r>
          </a:p>
          <a:p>
            <a:pPr algn="dist"/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2019MBB402</a:t>
            </a:r>
            <a:r>
              <a:rPr lang="ja-JP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NAME01      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2019MBB402</a:t>
            </a:r>
            <a:r>
              <a:rPr lang="ja-JP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NAME01</a:t>
            </a:r>
          </a:p>
          <a:p>
            <a:pPr algn="dist"/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2019MBB402</a:t>
            </a:r>
            <a:r>
              <a:rPr lang="ja-JP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NAME01      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2019MBB402</a:t>
            </a:r>
            <a:r>
              <a:rPr lang="ja-JP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NAME01</a:t>
            </a:r>
          </a:p>
        </p:txBody>
      </p:sp>
    </p:spTree>
    <p:extLst>
      <p:ext uri="{BB962C8B-B14F-4D97-AF65-F5344CB8AC3E}">
        <p14:creationId xmlns:p14="http://schemas.microsoft.com/office/powerpoint/2010/main" val="3729730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>
        <a:spAutoFit/>
      </a:bodyPr>
      <a:lstStyle>
        <a:defPPr algn="ctr">
          <a:defRPr sz="1800" b="1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62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AvenirLTPro-Medium</vt:lpstr>
      <vt:lpstr>等线</vt:lpstr>
      <vt:lpstr>等线 Light</vt:lpstr>
      <vt:lpstr>Arial</vt:lpstr>
      <vt:lpstr>Times New Roman</vt:lpstr>
      <vt:lpstr>Office 主题​​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Bob pokemonch</dc:creator>
  <cp:lastModifiedBy>偉俊 高</cp:lastModifiedBy>
  <cp:revision>62</cp:revision>
  <dcterms:created xsi:type="dcterms:W3CDTF">2020-05-20T06:41:28Z</dcterms:created>
  <dcterms:modified xsi:type="dcterms:W3CDTF">2024-05-15T06:10:44Z</dcterms:modified>
</cp:coreProperties>
</file>