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21DE2-42A3-4454-8B71-EF73ABF81D93}" v="1" dt="2021-04-28T00:39:48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BDAE11-6B87-450F-A6EC-8BFD2252A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F6C0C70-3619-41BA-8EEE-DCAF0D63A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0CF81A-0C2E-47FF-8032-FC547ECB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647BE9-18CF-4D5D-A4A9-3558BC43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C30CAC-7D08-4FDD-94FF-D1C0F658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9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A7731-CB84-42BC-ACA5-48D3A3F20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048AAE6-1E90-4049-86C2-AA1CE1302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4F8630-CDBD-42A8-B09E-14B97297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0AE933-C9F5-41E9-AB3A-D6ED0786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9BA206-4D5F-456A-B2E1-3276BC0E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90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262DDE1-6AAF-4A14-8D24-28375CDA5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DAA358-395E-454A-808F-ADB99EC7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4D1301-208B-430E-BAA4-AB2BC682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F3CE5C-9BBC-4CF6-8416-EFE49BFF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513439-ECEF-4AD4-8F90-05187C81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24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273112-9AA4-4529-89AE-F71EA1EC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75E21A-5DFA-4099-BD88-5E07106A8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B40E1-5B6C-4C32-A65A-60E86337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E01EB3-3414-40AF-A4FA-E8FBD7FB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209F95-3B52-4667-B906-B6431E1C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84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3C23E0-8AFB-4630-8190-D8F4AE84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E5B37F-27A5-41BD-A5E1-E2BFCE91F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635325-E64C-4FB1-9C51-3E37361D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C696B-6E6D-4E7F-901B-A146C153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7935A8-7BC7-4D7B-9DF8-EFB7489B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82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18E506-D6D6-48A4-BDC5-21FD9E17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B9EBDF-C320-4047-A018-A7085E916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CEEF3E-DE52-4153-A20F-BF8107890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719430-0BCA-4540-85B6-C51E88F39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83FFA4-09D3-4C91-BBC6-093FC200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208529-8C4F-4B42-8117-65A30F4B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72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257B6-9C81-4103-83B1-C7436570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E44C55-F7AE-4F64-BB92-2EF84BB94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8EE73E-1F31-4A8A-B7DC-04B389F3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505AEC-F23C-4B62-8801-50B00B5DA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B8779BD-A492-4687-9376-9D1DFD031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CE5C2F-F4A6-4808-936D-490FE260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330CC8-8305-41F2-8B40-2336EA21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1F14BF5-B395-4524-B952-E4387812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4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4C53D5-D55A-4A58-8642-14941F29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202AF7-1D84-4842-A68F-3D84004E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30460F6-032B-47B6-8D6A-617E6312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60467C-4602-45A6-8478-E9B25807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26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B7C16C2-A6D7-4EA9-81E2-DC2D953B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0AEC0D9-2A73-4061-B7EC-80AAD3EC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20603E-793E-480D-97C0-16A8A15B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19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CFFD11-D8CE-4C4F-9FA9-E4186671C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9D4914-9422-4FA5-8F43-9A3B93F83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F6044B-6376-42A5-B7EA-98A0ADD35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8E6E65-9CC2-471D-A62D-2214795A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DEB0A4-D270-4C02-8FBE-A52DC736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1246DC-DA88-40E8-8AC1-A5935878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00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D3B013-9DA8-44B8-97BA-BDE7630D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DC963EB-52FF-4D40-B511-A33F5A144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FA4316-97B7-4340-B7FF-24C7BBFF1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04ADB9-156D-4E19-B90D-A6CF03453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5B415C-69CD-43C0-BBBB-E2E07E9D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29DBA0-0832-4BFC-857E-9060E0B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3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F322081-DA00-43D8-BB77-74E5E1AB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EB96CA-CA1B-47C7-8B6E-74348599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C06FEA-1224-474B-8ACF-906F09BB4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FEAA-245A-4368-97A6-02CAE4FD0883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8FACAE-1725-46BA-ACD1-78B971F52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7B15CF-32C6-49F1-9F5A-1CBD15B5A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0CF9-B1E5-455D-A0AB-F65515E05F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69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D8A383D-87F7-477A-A7A5-9ED2364F3210}"/>
              </a:ext>
            </a:extLst>
          </p:cNvPr>
          <p:cNvSpPr/>
          <p:nvPr/>
        </p:nvSpPr>
        <p:spPr>
          <a:xfrm>
            <a:off x="1758518" y="1666661"/>
            <a:ext cx="88880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38B3EE"/>
                </a:solidFill>
                <a:latin typeface="AvenirLTPro-Medium"/>
              </a:rPr>
              <a:t>What makes you peak? Cluster analysis</a:t>
            </a:r>
          </a:p>
          <a:p>
            <a:pPr algn="ctr"/>
            <a:r>
              <a:rPr lang="en-US" altLang="zh-CN" sz="4000" b="1" dirty="0">
                <a:solidFill>
                  <a:srgbClr val="38B3EE"/>
                </a:solidFill>
                <a:latin typeface="AvenirLTPro-Medium"/>
              </a:rPr>
              <a:t>of household activities and electricity</a:t>
            </a:r>
          </a:p>
          <a:p>
            <a:pPr algn="ctr"/>
            <a:r>
              <a:rPr lang="en-US" altLang="zh-CN" sz="4000" b="1" dirty="0">
                <a:solidFill>
                  <a:srgbClr val="38B3EE"/>
                </a:solidFill>
                <a:latin typeface="AvenirLTPro-Medium"/>
              </a:rPr>
              <a:t>demand</a:t>
            </a:r>
            <a:endParaRPr lang="zh-CN" altLang="en-US" sz="40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35627C7-7CDE-4B74-BACA-4EA005EBC023}"/>
              </a:ext>
            </a:extLst>
          </p:cNvPr>
          <p:cNvSpPr/>
          <p:nvPr/>
        </p:nvSpPr>
        <p:spPr>
          <a:xfrm>
            <a:off x="2460323" y="3605653"/>
            <a:ext cx="72713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AvenirLTPro-Medium"/>
              </a:rPr>
              <a:t>Authors: </a:t>
            </a:r>
            <a:r>
              <a:rPr lang="en-US" altLang="zh-CN" sz="2000" b="1" dirty="0" err="1">
                <a:latin typeface="AvenirLTPro-Medium"/>
              </a:rPr>
              <a:t>Aven</a:t>
            </a:r>
            <a:r>
              <a:rPr lang="en-US" altLang="zh-CN" sz="2000" b="1" dirty="0">
                <a:latin typeface="AvenirLTPro-Medium"/>
              </a:rPr>
              <a:t> </a:t>
            </a:r>
            <a:r>
              <a:rPr lang="en-US" altLang="zh-CN" sz="2000" b="1" dirty="0" err="1">
                <a:latin typeface="AvenirLTPro-Medium"/>
              </a:rPr>
              <a:t>Satre-Meloy</a:t>
            </a:r>
            <a:r>
              <a:rPr lang="en-US" altLang="zh-CN" sz="2000" b="1" dirty="0">
                <a:latin typeface="AvenirLTPro-Medium"/>
              </a:rPr>
              <a:t>, Philipp Grunewald,  Marina </a:t>
            </a:r>
            <a:r>
              <a:rPr lang="en-US" altLang="zh-CN" sz="2000" b="1" dirty="0" err="1">
                <a:latin typeface="AvenirLTPro-Medium"/>
              </a:rPr>
              <a:t>Diakonova</a:t>
            </a:r>
            <a:endParaRPr lang="en-US" altLang="zh-CN" sz="2000" b="1" dirty="0">
              <a:latin typeface="AvenirLTPro-Medium"/>
            </a:endParaRPr>
          </a:p>
          <a:p>
            <a:r>
              <a:rPr lang="en-US" altLang="zh-CN" sz="2000" b="1" dirty="0">
                <a:latin typeface="AvenirLTPro-Medium"/>
              </a:rPr>
              <a:t>  </a:t>
            </a:r>
            <a:r>
              <a:rPr lang="en-US" altLang="zh-CN" sz="2000" b="1" dirty="0" err="1">
                <a:latin typeface="AvenirLTPro-Medium"/>
              </a:rPr>
              <a:t>Source:ECEEE</a:t>
            </a:r>
            <a:r>
              <a:rPr lang="en-US" altLang="zh-CN" sz="2000" b="1" dirty="0">
                <a:latin typeface="AvenirLTPro-Medium"/>
              </a:rPr>
              <a:t> SMMER STUDY PROCEEDINGS 745-755,2020</a:t>
            </a:r>
          </a:p>
          <a:p>
            <a:endParaRPr lang="en-US" altLang="zh-CN" sz="2000" b="1" dirty="0">
              <a:latin typeface="AvenirLTPro-Medium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408266-20FA-4B54-9CE3-A9B7DD519D80}"/>
              </a:ext>
            </a:extLst>
          </p:cNvPr>
          <p:cNvSpPr txBox="1"/>
          <p:nvPr/>
        </p:nvSpPr>
        <p:spPr>
          <a:xfrm>
            <a:off x="108011" y="50834"/>
            <a:ext cx="117614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建築・都市エネルギー論</a:t>
            </a:r>
            <a:r>
              <a:rPr lang="en-US" altLang="ja-JP" sz="2000" dirty="0"/>
              <a:t>/Theories of Urban and Building Energy Systems 2024</a:t>
            </a:r>
            <a:endParaRPr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A43884-C692-4688-81D0-9322C16768F6}"/>
              </a:ext>
            </a:extLst>
          </p:cNvPr>
          <p:cNvSpPr txBox="1"/>
          <p:nvPr/>
        </p:nvSpPr>
        <p:spPr>
          <a:xfrm>
            <a:off x="3048738" y="5007836"/>
            <a:ext cx="60945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X</a:t>
            </a:r>
          </a:p>
          <a:p>
            <a:pPr algn="dist"/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     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</a:t>
            </a:r>
          </a:p>
          <a:p>
            <a:pPr algn="dist"/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     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</a:t>
            </a:r>
          </a:p>
          <a:p>
            <a:pPr algn="dist"/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     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</a:t>
            </a:r>
          </a:p>
          <a:p>
            <a:pPr algn="dist"/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     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2019MBB402</a:t>
            </a:r>
            <a:r>
              <a:rPr lang="ja-JP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NAME01</a:t>
            </a:r>
          </a:p>
        </p:txBody>
      </p:sp>
    </p:spTree>
    <p:extLst>
      <p:ext uri="{BB962C8B-B14F-4D97-AF65-F5344CB8AC3E}">
        <p14:creationId xmlns:p14="http://schemas.microsoft.com/office/powerpoint/2010/main" val="372973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ctr">
          <a:defRPr sz="1800" b="1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AvenirLTPro-Medium</vt:lpstr>
      <vt:lpstr>等线</vt:lpstr>
      <vt:lpstr>等线 Light</vt:lpstr>
      <vt:lpstr>Arial</vt:lpstr>
      <vt:lpstr>Times New Roman</vt:lpstr>
      <vt:lpstr>Office 主题​​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pokemonch</dc:creator>
  <cp:lastModifiedBy>偉俊 高</cp:lastModifiedBy>
  <cp:revision>62</cp:revision>
  <dcterms:created xsi:type="dcterms:W3CDTF">2020-05-20T06:41:28Z</dcterms:created>
  <dcterms:modified xsi:type="dcterms:W3CDTF">2024-05-15T06:10:44Z</dcterms:modified>
</cp:coreProperties>
</file>